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3" r:id="rId2"/>
    <p:sldId id="258" r:id="rId3"/>
    <p:sldId id="285" r:id="rId4"/>
    <p:sldId id="284" r:id="rId5"/>
    <p:sldId id="286" r:id="rId6"/>
  </p:sldIdLst>
  <p:sldSz cx="9906000" cy="6858000" type="A4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54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86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708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82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82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9916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042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0068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135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887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441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5793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42BF-2F08-498A-8954-A094C94B57F8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04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975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700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58AD8902-7763-F77A-8322-7C1D7E35E89E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81429686-1BE7-E8DD-05EB-EF7EF1D7EFC1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0CF93236-BFBF-7B9F-F538-A51C8F3F5B39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FC73D860-761B-E192-2610-E525135737C9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AD27284-A59D-435C-428D-E6CF5C3A4C42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758C03F6-D27B-30B6-7A24-E57A05606664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184492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E0EFF84C-3157-2E83-42A2-301F61CF14D6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5EA1B089-F3CC-44A4-E64C-D1B55521682A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49B7819A-50F3-9EE1-7B94-13AE098535FC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D7E4C360-2A9B-EB8E-F8E9-7DF8398E8791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69EFE95-3CC1-3D29-F250-3CB7C2731815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73A7D3F5-1048-E61A-F41A-576A0D62CFC9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2890286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9D953454-07D2-4C0D-B09C-5FD5399D8458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ED70CE46-A984-075B-11F0-50C8B0034E4D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D2A22814-F01C-42C3-35E1-E5E3C0263813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7CFCC9B1-CAA7-B1AD-880A-2C1BD3489EA3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C7FCA9EB-6EEF-1E7E-648A-346EF7030674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5772F5E4-FA17-6705-B1B8-35F363B02719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157680990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6" id="{70D42AB2-37A0-4C75-9A4A-17D34A051763}" vid="{CFCFD918-EA02-4339-BC0F-29DFAF72B95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A4 liggend</Template>
  <TotalTime>39</TotalTime>
  <Words>18</Words>
  <Application>Microsoft Office PowerPoint</Application>
  <PresentationFormat>A4 (210 x 297 mm)</PresentationFormat>
  <Paragraphs>18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Brenda Geestman</dc:creator>
  <cp:lastModifiedBy>Brenda Geestman</cp:lastModifiedBy>
  <cp:revision>9</cp:revision>
  <dcterms:created xsi:type="dcterms:W3CDTF">2022-02-08T16:14:07Z</dcterms:created>
  <dcterms:modified xsi:type="dcterms:W3CDTF">2024-02-09T15:28:21Z</dcterms:modified>
</cp:coreProperties>
</file>